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8" r:id="rId3"/>
    <p:sldId id="261" r:id="rId4"/>
    <p:sldId id="263" r:id="rId5"/>
    <p:sldId id="259" r:id="rId6"/>
    <p:sldId id="260" r:id="rId7"/>
    <p:sldId id="267" r:id="rId8"/>
    <p:sldId id="262" r:id="rId9"/>
    <p:sldId id="265" r:id="rId10"/>
    <p:sldId id="266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5" autoAdjust="0"/>
    <p:restoredTop sz="94660"/>
  </p:normalViewPr>
  <p:slideViewPr>
    <p:cSldViewPr snapToGrid="0">
      <p:cViewPr varScale="1">
        <p:scale>
          <a:sx n="85" d="100"/>
          <a:sy n="85" d="100"/>
        </p:scale>
        <p:origin x="9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52FB06A-D550-419A-AA78-C7D0D3BC1C46}" type="doc">
      <dgm:prSet loTypeId="urn:microsoft.com/office/officeart/2005/8/layout/process1" loCatId="process" qsTypeId="urn:microsoft.com/office/officeart/2005/8/quickstyle/simple1" qsCatId="simple" csTypeId="urn:microsoft.com/office/officeart/2005/8/colors/accent0_3" csCatId="mainScheme" phldr="1"/>
      <dgm:spPr/>
    </dgm:pt>
    <dgm:pt modelId="{30F63929-25ED-4B0F-B564-B926E3B25818}">
      <dgm:prSet phldrT="[Texto]"/>
      <dgm:spPr/>
      <dgm:t>
        <a:bodyPr/>
        <a:lstStyle/>
        <a:p>
          <a:pPr algn="l"/>
          <a:r>
            <a:rPr lang="es-CO" dirty="0" smtClean="0"/>
            <a:t>-Asociados a masas de aire frío</a:t>
          </a:r>
        </a:p>
        <a:p>
          <a:pPr algn="l"/>
          <a:r>
            <a:rPr lang="es-CO" dirty="0" smtClean="0"/>
            <a:t>-Invierno</a:t>
          </a:r>
        </a:p>
        <a:p>
          <a:pPr algn="l"/>
          <a:r>
            <a:rPr lang="es-CO" dirty="0" smtClean="0"/>
            <a:t>-</a:t>
          </a:r>
          <a:r>
            <a:rPr lang="es-CO" dirty="0" err="1" smtClean="0"/>
            <a:t>Hipóstesis</a:t>
          </a:r>
          <a:r>
            <a:rPr lang="es-CO" dirty="0" smtClean="0"/>
            <a:t> de activación secuencial</a:t>
          </a:r>
        </a:p>
        <a:p>
          <a:pPr algn="l"/>
          <a:r>
            <a:rPr lang="es-CO" dirty="0" smtClean="0"/>
            <a:t>-Variabilidad espacio temporal</a:t>
          </a:r>
          <a:endParaRPr lang="es-CO" dirty="0"/>
        </a:p>
      </dgm:t>
    </dgm:pt>
    <dgm:pt modelId="{E595C7CA-59FF-488A-9CE8-DC807503F693}" type="parTrans" cxnId="{9624275C-1B8B-4DA2-BAA9-449293761EA8}">
      <dgm:prSet/>
      <dgm:spPr/>
      <dgm:t>
        <a:bodyPr/>
        <a:lstStyle/>
        <a:p>
          <a:endParaRPr lang="es-CO"/>
        </a:p>
      </dgm:t>
    </dgm:pt>
    <dgm:pt modelId="{51E8C31C-47FF-49F4-9DF3-781F85219E67}" type="sibTrans" cxnId="{9624275C-1B8B-4DA2-BAA9-449293761EA8}">
      <dgm:prSet/>
      <dgm:spPr/>
      <dgm:t>
        <a:bodyPr/>
        <a:lstStyle/>
        <a:p>
          <a:endParaRPr lang="es-CO"/>
        </a:p>
      </dgm:t>
    </dgm:pt>
    <dgm:pt modelId="{78B0F2A3-6DBE-42E3-AF8F-FED89E70113E}">
      <dgm:prSet phldrT="[Texto]"/>
      <dgm:spPr/>
      <dgm:t>
        <a:bodyPr/>
        <a:lstStyle/>
        <a:p>
          <a:pPr algn="l"/>
          <a:r>
            <a:rPr lang="es-CO" b="1" dirty="0" smtClean="0"/>
            <a:t>- ENSO </a:t>
          </a:r>
        </a:p>
        <a:p>
          <a:pPr algn="l"/>
          <a:r>
            <a:rPr lang="es-CO" b="1" dirty="0" smtClean="0"/>
            <a:t>- MJO</a:t>
          </a:r>
        </a:p>
        <a:p>
          <a:pPr algn="l"/>
          <a:r>
            <a:rPr lang="es-CO" b="1" dirty="0" smtClean="0"/>
            <a:t>- Chorro del caribe</a:t>
          </a:r>
        </a:p>
        <a:p>
          <a:pPr algn="l"/>
          <a:r>
            <a:rPr lang="es-CO" b="1" dirty="0" smtClean="0"/>
            <a:t>- Desarrollo de Temperatura en columna</a:t>
          </a:r>
        </a:p>
        <a:p>
          <a:pPr algn="l"/>
          <a:r>
            <a:rPr lang="es-CO" b="1" dirty="0" smtClean="0"/>
            <a:t>- Corrientes desencadenadas </a:t>
          </a:r>
          <a:endParaRPr lang="es-CO" dirty="0"/>
        </a:p>
      </dgm:t>
    </dgm:pt>
    <dgm:pt modelId="{BB74DB11-52DD-47F2-8A44-214015CF9B81}" type="parTrans" cxnId="{1BAA30A2-0C6C-4E3C-96B2-F155DD26853A}">
      <dgm:prSet/>
      <dgm:spPr/>
      <dgm:t>
        <a:bodyPr/>
        <a:lstStyle/>
        <a:p>
          <a:endParaRPr lang="es-CO"/>
        </a:p>
      </dgm:t>
    </dgm:pt>
    <dgm:pt modelId="{44F7312D-ABE6-47DF-A27A-2EC296E436A8}" type="sibTrans" cxnId="{1BAA30A2-0C6C-4E3C-96B2-F155DD26853A}">
      <dgm:prSet/>
      <dgm:spPr/>
      <dgm:t>
        <a:bodyPr/>
        <a:lstStyle/>
        <a:p>
          <a:endParaRPr lang="es-CO"/>
        </a:p>
      </dgm:t>
    </dgm:pt>
    <dgm:pt modelId="{D977A39D-78FC-48DC-886D-046C0083B59D}" type="pres">
      <dgm:prSet presAssocID="{852FB06A-D550-419A-AA78-C7D0D3BC1C46}" presName="Name0" presStyleCnt="0">
        <dgm:presLayoutVars>
          <dgm:dir/>
          <dgm:resizeHandles val="exact"/>
        </dgm:presLayoutVars>
      </dgm:prSet>
      <dgm:spPr/>
    </dgm:pt>
    <dgm:pt modelId="{3B362567-741A-4F70-B5DA-16C7C67A6E57}" type="pres">
      <dgm:prSet presAssocID="{30F63929-25ED-4B0F-B564-B926E3B25818}" presName="node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3B5E975C-2916-485B-ADA1-A71ECBF4EDEE}" type="pres">
      <dgm:prSet presAssocID="{51E8C31C-47FF-49F4-9DF3-781F85219E67}" presName="sibTrans" presStyleLbl="sibTrans2D1" presStyleIdx="0" presStyleCnt="1"/>
      <dgm:spPr/>
      <dgm:t>
        <a:bodyPr/>
        <a:lstStyle/>
        <a:p>
          <a:endParaRPr lang="es-CO"/>
        </a:p>
      </dgm:t>
    </dgm:pt>
    <dgm:pt modelId="{ED1362FE-2EA8-4B3F-A8FF-20F6FA293893}" type="pres">
      <dgm:prSet presAssocID="{51E8C31C-47FF-49F4-9DF3-781F85219E67}" presName="connectorText" presStyleLbl="sibTrans2D1" presStyleIdx="0" presStyleCnt="1"/>
      <dgm:spPr/>
      <dgm:t>
        <a:bodyPr/>
        <a:lstStyle/>
        <a:p>
          <a:endParaRPr lang="es-CO"/>
        </a:p>
      </dgm:t>
    </dgm:pt>
    <dgm:pt modelId="{F1F79181-2C2F-428D-905E-80711BEC3F6A}" type="pres">
      <dgm:prSet presAssocID="{78B0F2A3-6DBE-42E3-AF8F-FED89E70113E}" presName="node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</dgm:ptLst>
  <dgm:cxnLst>
    <dgm:cxn modelId="{1BAA30A2-0C6C-4E3C-96B2-F155DD26853A}" srcId="{852FB06A-D550-419A-AA78-C7D0D3BC1C46}" destId="{78B0F2A3-6DBE-42E3-AF8F-FED89E70113E}" srcOrd="1" destOrd="0" parTransId="{BB74DB11-52DD-47F2-8A44-214015CF9B81}" sibTransId="{44F7312D-ABE6-47DF-A27A-2EC296E436A8}"/>
    <dgm:cxn modelId="{2B164888-2DB3-4190-A1A4-4EECC34795AD}" type="presOf" srcId="{78B0F2A3-6DBE-42E3-AF8F-FED89E70113E}" destId="{F1F79181-2C2F-428D-905E-80711BEC3F6A}" srcOrd="0" destOrd="0" presId="urn:microsoft.com/office/officeart/2005/8/layout/process1"/>
    <dgm:cxn modelId="{9624275C-1B8B-4DA2-BAA9-449293761EA8}" srcId="{852FB06A-D550-419A-AA78-C7D0D3BC1C46}" destId="{30F63929-25ED-4B0F-B564-B926E3B25818}" srcOrd="0" destOrd="0" parTransId="{E595C7CA-59FF-488A-9CE8-DC807503F693}" sibTransId="{51E8C31C-47FF-49F4-9DF3-781F85219E67}"/>
    <dgm:cxn modelId="{6AA70D08-AF09-48B3-8CE3-883850008747}" type="presOf" srcId="{51E8C31C-47FF-49F4-9DF3-781F85219E67}" destId="{ED1362FE-2EA8-4B3F-A8FF-20F6FA293893}" srcOrd="1" destOrd="0" presId="urn:microsoft.com/office/officeart/2005/8/layout/process1"/>
    <dgm:cxn modelId="{351CCA42-3F33-45A1-A2E2-62BF97A5F7AF}" type="presOf" srcId="{852FB06A-D550-419A-AA78-C7D0D3BC1C46}" destId="{D977A39D-78FC-48DC-886D-046C0083B59D}" srcOrd="0" destOrd="0" presId="urn:microsoft.com/office/officeart/2005/8/layout/process1"/>
    <dgm:cxn modelId="{F5E0230A-FDB6-458F-B6BF-39F10EE1AD33}" type="presOf" srcId="{51E8C31C-47FF-49F4-9DF3-781F85219E67}" destId="{3B5E975C-2916-485B-ADA1-A71ECBF4EDEE}" srcOrd="0" destOrd="0" presId="urn:microsoft.com/office/officeart/2005/8/layout/process1"/>
    <dgm:cxn modelId="{626021D6-4493-4AEA-8B72-323891D0CDD7}" type="presOf" srcId="{30F63929-25ED-4B0F-B564-B926E3B25818}" destId="{3B362567-741A-4F70-B5DA-16C7C67A6E57}" srcOrd="0" destOrd="0" presId="urn:microsoft.com/office/officeart/2005/8/layout/process1"/>
    <dgm:cxn modelId="{BBFE89CB-AFEF-47B3-A7D4-8D468EE51674}" type="presParOf" srcId="{D977A39D-78FC-48DC-886D-046C0083B59D}" destId="{3B362567-741A-4F70-B5DA-16C7C67A6E57}" srcOrd="0" destOrd="0" presId="urn:microsoft.com/office/officeart/2005/8/layout/process1"/>
    <dgm:cxn modelId="{BB19CFBA-6871-4AA0-A09B-86B4C25D2159}" type="presParOf" srcId="{D977A39D-78FC-48DC-886D-046C0083B59D}" destId="{3B5E975C-2916-485B-ADA1-A71ECBF4EDEE}" srcOrd="1" destOrd="0" presId="urn:microsoft.com/office/officeart/2005/8/layout/process1"/>
    <dgm:cxn modelId="{74849527-F5BB-4BDA-B2A8-953F510E0A87}" type="presParOf" srcId="{3B5E975C-2916-485B-ADA1-A71ECBF4EDEE}" destId="{ED1362FE-2EA8-4B3F-A8FF-20F6FA293893}" srcOrd="0" destOrd="0" presId="urn:microsoft.com/office/officeart/2005/8/layout/process1"/>
    <dgm:cxn modelId="{6FE52249-7EB1-4D9C-BBCE-17CB9FEA9BBF}" type="presParOf" srcId="{D977A39D-78FC-48DC-886D-046C0083B59D}" destId="{F1F79181-2C2F-428D-905E-80711BEC3F6A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3/6/2017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3/6/2017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3/6/2017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157"/>
            <a:ext cx="2356674" cy="6853096"/>
            <a:chOff x="6627813" y="195610"/>
            <a:chExt cx="1952625" cy="5678141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5610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3/6/2017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2">
              <a:lumMod val="7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CO" dirty="0" smtClean="0"/>
              <a:t>Chorros de viento centroamericanos</a:t>
            </a:r>
            <a:endParaRPr lang="es-CO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CO" dirty="0" smtClean="0"/>
              <a:t>Yordan Uriel Arango Jiménez</a:t>
            </a:r>
          </a:p>
          <a:p>
            <a:r>
              <a:rPr lang="es-CO" dirty="0" smtClean="0"/>
              <a:t>Febrero 13 de 2017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887368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67236" y="206421"/>
            <a:ext cx="8911687" cy="990201"/>
          </a:xfrm>
        </p:spPr>
        <p:txBody>
          <a:bodyPr>
            <a:normAutofit/>
          </a:bodyPr>
          <a:lstStyle/>
          <a:p>
            <a:pPr algn="ctr"/>
            <a:r>
              <a:rPr lang="es-CO" dirty="0" smtClean="0"/>
              <a:t>3. ONDITAS</a:t>
            </a:r>
            <a:endParaRPr lang="es-CO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50" t="30114" r="17407" b="31261"/>
          <a:stretch/>
        </p:blipFill>
        <p:spPr>
          <a:xfrm>
            <a:off x="1552882" y="1467556"/>
            <a:ext cx="9140393" cy="3228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802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22080" y="511221"/>
            <a:ext cx="8911687" cy="1280890"/>
          </a:xfrm>
        </p:spPr>
        <p:txBody>
          <a:bodyPr/>
          <a:lstStyle/>
          <a:p>
            <a:pPr algn="ctr"/>
            <a:r>
              <a:rPr lang="es-CO" dirty="0" smtClean="0"/>
              <a:t>1.INTRODUCCIÓN</a:t>
            </a:r>
            <a:endParaRPr lang="es-CO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5775" y="2235200"/>
            <a:ext cx="3632479" cy="3030573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8060" y="5434709"/>
            <a:ext cx="6287911" cy="796756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712" y="2235200"/>
            <a:ext cx="5472495" cy="4131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8480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01103" y="398132"/>
            <a:ext cx="8911687" cy="1280890"/>
          </a:xfrm>
        </p:spPr>
        <p:txBody>
          <a:bodyPr/>
          <a:lstStyle/>
          <a:p>
            <a:pPr algn="ctr"/>
            <a:r>
              <a:rPr lang="es-CO" dirty="0" smtClean="0"/>
              <a:t>1.INTRODUCCIÓN</a:t>
            </a:r>
            <a:endParaRPr lang="es-CO" dirty="0"/>
          </a:p>
        </p:txBody>
      </p:sp>
      <p:graphicFrame>
        <p:nvGraphicFramePr>
          <p:cNvPr id="4" name="Diagrama 3"/>
          <p:cNvGraphicFramePr/>
          <p:nvPr>
            <p:extLst>
              <p:ext uri="{D42A27DB-BD31-4B8C-83A1-F6EECF244321}">
                <p14:modId xmlns:p14="http://schemas.microsoft.com/office/powerpoint/2010/main" val="489275209"/>
              </p:ext>
            </p:extLst>
          </p:nvPr>
        </p:nvGraphicFramePr>
        <p:xfrm>
          <a:off x="1246278" y="1038577"/>
          <a:ext cx="9568478" cy="54073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835131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01103" y="398132"/>
            <a:ext cx="8911687" cy="1280890"/>
          </a:xfrm>
        </p:spPr>
        <p:txBody>
          <a:bodyPr/>
          <a:lstStyle/>
          <a:p>
            <a:pPr algn="ctr"/>
            <a:r>
              <a:rPr lang="es-CO" dirty="0" smtClean="0"/>
              <a:t>1.INTRODUCCIÓN</a:t>
            </a:r>
            <a:endParaRPr lang="es-CO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1512" y="1196987"/>
            <a:ext cx="5318009" cy="5090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1428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12191999" cy="835378"/>
          </a:xfrm>
        </p:spPr>
        <p:txBody>
          <a:bodyPr/>
          <a:lstStyle/>
          <a:p>
            <a:pPr algn="ctr"/>
            <a:r>
              <a:rPr lang="es-CO" dirty="0" smtClean="0"/>
              <a:t>2. DESARROLLO DE EVENTOS(ERA-INTERIM)</a:t>
            </a:r>
            <a:endParaRPr lang="es-CO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2614" y="635047"/>
            <a:ext cx="2662613" cy="207133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8692" y="634992"/>
            <a:ext cx="2662685" cy="207139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1377" y="634992"/>
            <a:ext cx="2662614" cy="207133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2614" y="2706327"/>
            <a:ext cx="2662613" cy="2071335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5228" y="2706327"/>
            <a:ext cx="2662614" cy="2071335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912" y="2706327"/>
            <a:ext cx="2662614" cy="2071335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2613" y="4777662"/>
            <a:ext cx="2667708" cy="2075298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2297" y="4775768"/>
            <a:ext cx="2676621" cy="2082232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8918" y="4775768"/>
            <a:ext cx="2652143" cy="2063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35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12191999" cy="835378"/>
          </a:xfrm>
        </p:spPr>
        <p:txBody>
          <a:bodyPr>
            <a:normAutofit/>
          </a:bodyPr>
          <a:lstStyle/>
          <a:p>
            <a:pPr algn="ctr"/>
            <a:r>
              <a:rPr lang="es-CO" dirty="0" smtClean="0"/>
              <a:t>2. DESARROLLO DE EVENTOS(NARR)</a:t>
            </a:r>
            <a:endParaRPr lang="es-CO" dirty="0"/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2615" y="635840"/>
            <a:ext cx="2483963" cy="1985032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8493" y="629927"/>
            <a:ext cx="2487827" cy="1988120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2133" y="629927"/>
            <a:ext cx="2487826" cy="1988119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2615" y="2618046"/>
            <a:ext cx="2483964" cy="1985032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6579" y="2621133"/>
            <a:ext cx="2480102" cy="1981946"/>
          </a:xfrm>
          <a:prstGeom prst="rect">
            <a:avLst/>
          </a:prstGeom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6681" y="2618046"/>
            <a:ext cx="2483963" cy="1985032"/>
          </a:xfrm>
          <a:prstGeom prst="rect">
            <a:avLst/>
          </a:prstGeom>
        </p:spPr>
      </p:pic>
      <p:pic>
        <p:nvPicPr>
          <p:cNvPr id="20" name="Imagen 1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2615" y="4603078"/>
            <a:ext cx="2489721" cy="1989633"/>
          </a:xfrm>
          <a:prstGeom prst="rect">
            <a:avLst/>
          </a:prstGeom>
        </p:spPr>
      </p:pic>
      <p:pic>
        <p:nvPicPr>
          <p:cNvPr id="21" name="Imagen 2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5128" y="4603078"/>
            <a:ext cx="2487067" cy="1987513"/>
          </a:xfrm>
          <a:prstGeom prst="rect">
            <a:avLst/>
          </a:prstGeom>
        </p:spPr>
      </p:pic>
      <p:pic>
        <p:nvPicPr>
          <p:cNvPr id="23" name="Imagen 2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2336" y="4603078"/>
            <a:ext cx="2489797" cy="1989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476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12191999" cy="835378"/>
          </a:xfrm>
        </p:spPr>
        <p:txBody>
          <a:bodyPr>
            <a:normAutofit/>
          </a:bodyPr>
          <a:lstStyle/>
          <a:p>
            <a:pPr algn="ctr"/>
            <a:r>
              <a:rPr lang="es-CO" dirty="0" smtClean="0"/>
              <a:t>2. DESARROLLO DE EVENTOS(NARR)</a:t>
            </a:r>
            <a:endParaRPr lang="es-CO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2615" y="633621"/>
            <a:ext cx="2578942" cy="1981339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1557" y="603963"/>
            <a:ext cx="2617545" cy="2010997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9102" y="630533"/>
            <a:ext cx="2578942" cy="1981339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606" y="2611872"/>
            <a:ext cx="2584961" cy="1985963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1557" y="2619042"/>
            <a:ext cx="2617637" cy="2011067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6092" y="2607069"/>
            <a:ext cx="2588704" cy="1988839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5956" y="4590272"/>
            <a:ext cx="2592298" cy="1991600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5762" y="4590272"/>
            <a:ext cx="2576453" cy="1979427"/>
          </a:xfrm>
          <a:prstGeom prst="rect">
            <a:avLst/>
          </a:prstGeom>
        </p:spPr>
      </p:pic>
      <p:pic>
        <p:nvPicPr>
          <p:cNvPr id="22" name="Imagen 2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726" y="4590272"/>
            <a:ext cx="2611036" cy="2005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179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67236" y="206421"/>
            <a:ext cx="8911687" cy="990201"/>
          </a:xfrm>
        </p:spPr>
        <p:txBody>
          <a:bodyPr>
            <a:normAutofit/>
          </a:bodyPr>
          <a:lstStyle/>
          <a:p>
            <a:pPr algn="ctr"/>
            <a:r>
              <a:rPr lang="es-CO" dirty="0" smtClean="0"/>
              <a:t>3. ONDITAS</a:t>
            </a:r>
            <a:endParaRPr lang="es-CO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95" t="30467" r="16791" b="31261"/>
          <a:stretch/>
        </p:blipFill>
        <p:spPr>
          <a:xfrm>
            <a:off x="1699105" y="1614310"/>
            <a:ext cx="8847947" cy="3081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424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67236" y="206421"/>
            <a:ext cx="8911687" cy="990201"/>
          </a:xfrm>
        </p:spPr>
        <p:txBody>
          <a:bodyPr>
            <a:normAutofit/>
          </a:bodyPr>
          <a:lstStyle/>
          <a:p>
            <a:pPr algn="ctr"/>
            <a:r>
              <a:rPr lang="es-CO" dirty="0" smtClean="0"/>
              <a:t>3. ONDITAS</a:t>
            </a:r>
            <a:endParaRPr lang="es-CO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96" t="30644" r="16913" b="31614"/>
          <a:stretch/>
        </p:blipFill>
        <p:spPr>
          <a:xfrm>
            <a:off x="2038033" y="1704621"/>
            <a:ext cx="8170092" cy="2810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454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Espiral">
  <a:themeElements>
    <a:clrScheme name="Wisp">
      <a:dk1>
        <a:sysClr val="windowText" lastClr="000000"/>
      </a:dk1>
      <a:lt1>
        <a:sysClr val="window" lastClr="FFFFFF"/>
      </a:lt1>
      <a:dk2>
        <a:srgbClr val="2E5369"/>
      </a:dk2>
      <a:lt2>
        <a:srgbClr val="CFE2E7"/>
      </a:lt2>
      <a:accent1>
        <a:srgbClr val="353535"/>
      </a:accent1>
      <a:accent2>
        <a:srgbClr val="31B4E6"/>
      </a:accent2>
      <a:accent3>
        <a:srgbClr val="265991"/>
      </a:accent3>
      <a:accent4>
        <a:srgbClr val="7E40CC"/>
      </a:accent4>
      <a:accent5>
        <a:srgbClr val="B927E9"/>
      </a:accent5>
      <a:accent6>
        <a:srgbClr val="E833BF"/>
      </a:accent6>
      <a:hlink>
        <a:srgbClr val="2DA0F1"/>
      </a:hlink>
      <a:folHlink>
        <a:srgbClr val="7ED1E6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4F34B87B-9C7A-41AE-A6CB-48536223DFF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109</TotalTime>
  <Words>77</Words>
  <Application>Microsoft Office PowerPoint</Application>
  <PresentationFormat>Panorámica</PresentationFormat>
  <Paragraphs>21</Paragraphs>
  <Slides>10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4" baseType="lpstr">
      <vt:lpstr>Arial</vt:lpstr>
      <vt:lpstr>Century Gothic</vt:lpstr>
      <vt:lpstr>Wingdings 3</vt:lpstr>
      <vt:lpstr>Espiral</vt:lpstr>
      <vt:lpstr>Chorros de viento centroamericanos</vt:lpstr>
      <vt:lpstr>1.INTRODUCCIÓN</vt:lpstr>
      <vt:lpstr>1.INTRODUCCIÓN</vt:lpstr>
      <vt:lpstr>1.INTRODUCCIÓN</vt:lpstr>
      <vt:lpstr>2. DESARROLLO DE EVENTOS(ERA-INTERIM)</vt:lpstr>
      <vt:lpstr>2. DESARROLLO DE EVENTOS(NARR)</vt:lpstr>
      <vt:lpstr>2. DESARROLLO DE EVENTOS(NARR)</vt:lpstr>
      <vt:lpstr>3. ONDITAS</vt:lpstr>
      <vt:lpstr>3. ONDITAS</vt:lpstr>
      <vt:lpstr>3. ONDITAS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Chorros de viento centroamericanos</dc:title>
  <dc:creator>Yordan</dc:creator>
  <cp:lastModifiedBy>Yordan</cp:lastModifiedBy>
  <cp:revision>15</cp:revision>
  <dcterms:created xsi:type="dcterms:W3CDTF">2017-02-13T14:16:13Z</dcterms:created>
  <dcterms:modified xsi:type="dcterms:W3CDTF">2017-03-06T16:54:37Z</dcterms:modified>
</cp:coreProperties>
</file>